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0" r:id="rId2"/>
    <p:sldId id="259" r:id="rId3"/>
  </p:sldIdLst>
  <p:sldSz cx="6858000" cy="9144000" type="screen4x3"/>
  <p:notesSz cx="6858000"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271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vl1pPr>
          </a:lstStyle>
          <a:p>
            <a:fld id="{6927A83E-0F2F-4B48-8EEF-2AB721F7F041}" type="datetimeFigureOut">
              <a:rPr lang="pl-PL" smtClean="0"/>
              <a:pPr/>
              <a:t>2022-02-16</a:t>
            </a:fld>
            <a:endParaRPr lang="pl-PL"/>
          </a:p>
        </p:txBody>
      </p:sp>
      <p:sp>
        <p:nvSpPr>
          <p:cNvPr id="4" name="Symbol zastępczy obrazu slajdu 3"/>
          <p:cNvSpPr>
            <a:spLocks noGrp="1" noRot="1" noChangeAspect="1"/>
          </p:cNvSpPr>
          <p:nvPr>
            <p:ph type="sldImg" idx="2"/>
          </p:nvPr>
        </p:nvSpPr>
        <p:spPr>
          <a:xfrm>
            <a:off x="2033588" y="744538"/>
            <a:ext cx="2790825"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715153"/>
            <a:ext cx="5486400" cy="4466987"/>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vl1pPr>
          </a:lstStyle>
          <a:p>
            <a:fld id="{1FF3B1F2-19B2-4779-98FA-62CDD1F686B3}" type="slidenum">
              <a:rPr lang="pl-PL" smtClean="0"/>
              <a:pPr/>
              <a:t>‹#›</a:t>
            </a:fld>
            <a:endParaRPr lang="pl-PL"/>
          </a:p>
        </p:txBody>
      </p:sp>
    </p:spTree>
    <p:extLst>
      <p:ext uri="{BB962C8B-B14F-4D97-AF65-F5344CB8AC3E}">
        <p14:creationId xmlns="" xmlns:p14="http://schemas.microsoft.com/office/powerpoint/2010/main" val="4015769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514350" y="2840568"/>
            <a:ext cx="5829300" cy="1960033"/>
          </a:xfrm>
        </p:spPr>
        <p:txBody>
          <a:bodyPr/>
          <a:lstStyle/>
          <a:p>
            <a:r>
              <a:rPr lang="pl-PL" smtClean="0"/>
              <a:t>Kliknij, aby edytować styl</a:t>
            </a:r>
            <a:endParaRPr lang="pl-PL"/>
          </a:p>
        </p:txBody>
      </p:sp>
      <p:sp>
        <p:nvSpPr>
          <p:cNvPr id="3" name="Podtytuł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58D8FD7B-078A-4F87-9FD2-4669E2F4B00C}" type="datetimeFigureOut">
              <a:rPr lang="pl-PL" smtClean="0"/>
              <a:pPr/>
              <a:t>2022-02-16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C6D01A-75C3-40E7-8D90-B3F26398A37E}"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8D8FD7B-078A-4F87-9FD2-4669E2F4B00C}" type="datetimeFigureOut">
              <a:rPr lang="pl-PL" smtClean="0"/>
              <a:pPr/>
              <a:t>2022-02-16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C6D01A-75C3-40E7-8D90-B3F26398A37E}"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4972050" y="366185"/>
            <a:ext cx="1543050" cy="7802033"/>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342900" y="366185"/>
            <a:ext cx="4514850" cy="780203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8D8FD7B-078A-4F87-9FD2-4669E2F4B00C}" type="datetimeFigureOut">
              <a:rPr lang="pl-PL" smtClean="0"/>
              <a:pPr/>
              <a:t>2022-02-16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C6D01A-75C3-40E7-8D90-B3F26398A37E}"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8D8FD7B-078A-4F87-9FD2-4669E2F4B00C}" type="datetimeFigureOut">
              <a:rPr lang="pl-PL" smtClean="0"/>
              <a:pPr/>
              <a:t>2022-02-16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C6D01A-75C3-40E7-8D90-B3F26398A37E}"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541735" y="5875867"/>
            <a:ext cx="5829300" cy="1816100"/>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58D8FD7B-078A-4F87-9FD2-4669E2F4B00C}" type="datetimeFigureOut">
              <a:rPr lang="pl-PL" smtClean="0"/>
              <a:pPr/>
              <a:t>2022-02-16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BC6D01A-75C3-40E7-8D90-B3F26398A37E}"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58D8FD7B-078A-4F87-9FD2-4669E2F4B00C}" type="datetimeFigureOut">
              <a:rPr lang="pl-PL" smtClean="0"/>
              <a:pPr/>
              <a:t>2022-02-16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C6D01A-75C3-40E7-8D90-B3F26398A37E}"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58D8FD7B-078A-4F87-9FD2-4669E2F4B00C}" type="datetimeFigureOut">
              <a:rPr lang="pl-PL" smtClean="0"/>
              <a:pPr/>
              <a:t>2022-02-16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BC6D01A-75C3-40E7-8D90-B3F26398A37E}"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58D8FD7B-078A-4F87-9FD2-4669E2F4B00C}" type="datetimeFigureOut">
              <a:rPr lang="pl-PL" smtClean="0"/>
              <a:pPr/>
              <a:t>2022-02-16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BC6D01A-75C3-40E7-8D90-B3F26398A37E}"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58D8FD7B-078A-4F87-9FD2-4669E2F4B00C}" type="datetimeFigureOut">
              <a:rPr lang="pl-PL" smtClean="0"/>
              <a:pPr/>
              <a:t>2022-02-16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BC6D01A-75C3-40E7-8D90-B3F26398A37E}"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342900" y="364067"/>
            <a:ext cx="2256235" cy="154940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58D8FD7B-078A-4F87-9FD2-4669E2F4B00C}" type="datetimeFigureOut">
              <a:rPr lang="pl-PL" smtClean="0"/>
              <a:pPr/>
              <a:t>2022-02-16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C6D01A-75C3-40E7-8D90-B3F26398A37E}"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344216" y="6400800"/>
            <a:ext cx="4114800" cy="755651"/>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58D8FD7B-078A-4F87-9FD2-4669E2F4B00C}" type="datetimeFigureOut">
              <a:rPr lang="pl-PL" smtClean="0"/>
              <a:pPr/>
              <a:t>2022-02-16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BC6D01A-75C3-40E7-8D90-B3F26398A37E}"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7000"/>
            <a:lum/>
          </a:blip>
          <a:srcRect/>
          <a:stretch>
            <a:fillRect l="-20000" r="-20000"/>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8D8FD7B-078A-4F87-9FD2-4669E2F4B00C}" type="datetimeFigureOut">
              <a:rPr lang="pl-PL" smtClean="0"/>
              <a:pPr/>
              <a:t>2022-02-16</a:t>
            </a:fld>
            <a:endParaRPr lang="pl-PL"/>
          </a:p>
        </p:txBody>
      </p:sp>
      <p:sp>
        <p:nvSpPr>
          <p:cNvPr id="5" name="Symbol zastępczy stopki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BC6D01A-75C3-40E7-8D90-B3F26398A37E}"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funduszsprawiedliwosci.gov.pl/"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rostokąt 4"/>
          <p:cNvSpPr/>
          <p:nvPr/>
        </p:nvSpPr>
        <p:spPr>
          <a:xfrm>
            <a:off x="0" y="467544"/>
            <a:ext cx="6858000" cy="2031325"/>
          </a:xfrm>
          <a:prstGeom prst="rect">
            <a:avLst/>
          </a:prstGeom>
        </p:spPr>
        <p:txBody>
          <a:bodyPr wrap="square">
            <a:spAutoFit/>
          </a:bodyPr>
          <a:lstStyle/>
          <a:p>
            <a:pPr algn="ctr"/>
            <a:r>
              <a:rPr lang="pl-PL" sz="2400" b="1" dirty="0" smtClean="0"/>
              <a:t>22 LUTEGO MIĘDZYNARODOWY DZIEŃ OFIAR PRZESTĘPSTW </a:t>
            </a:r>
          </a:p>
          <a:p>
            <a:pPr algn="ctr"/>
            <a:r>
              <a:rPr lang="pl-PL" sz="2400" b="1" dirty="0" smtClean="0"/>
              <a:t/>
            </a:r>
            <a:br>
              <a:rPr lang="pl-PL" sz="2400" b="1" dirty="0" smtClean="0"/>
            </a:br>
            <a:r>
              <a:rPr lang="pl-PL" b="1" dirty="0" smtClean="0">
                <a:latin typeface="Broadway" panose="04040905080B02020502" pitchFamily="82" charset="0"/>
              </a:rPr>
              <a:t>TYDZIEŃ POMOCY OSOBOM POKRZYWDZONYM PRZESTĘPSTWEM</a:t>
            </a:r>
            <a:br>
              <a:rPr lang="pl-PL" b="1" dirty="0" smtClean="0">
                <a:latin typeface="Broadway" panose="04040905080B02020502" pitchFamily="82" charset="0"/>
              </a:rPr>
            </a:br>
            <a:r>
              <a:rPr lang="pl-PL" b="1" dirty="0" smtClean="0">
                <a:latin typeface="Broadway" panose="04040905080B02020502" pitchFamily="82" charset="0"/>
              </a:rPr>
              <a:t>21 – 27 LUTEGO  2022</a:t>
            </a:r>
          </a:p>
        </p:txBody>
      </p:sp>
      <p:sp>
        <p:nvSpPr>
          <p:cNvPr id="6" name="Prostokąt 5"/>
          <p:cNvSpPr/>
          <p:nvPr/>
        </p:nvSpPr>
        <p:spPr>
          <a:xfrm>
            <a:off x="0" y="7717130"/>
            <a:ext cx="6858000" cy="1477328"/>
          </a:xfrm>
          <a:prstGeom prst="rect">
            <a:avLst/>
          </a:prstGeom>
        </p:spPr>
        <p:txBody>
          <a:bodyPr wrap="square">
            <a:spAutoFit/>
          </a:bodyPr>
          <a:lstStyle/>
          <a:p>
            <a:pPr algn="ctr">
              <a:lnSpc>
                <a:spcPct val="150000"/>
              </a:lnSpc>
            </a:pPr>
            <a:r>
              <a:rPr lang="pl-PL" dirty="0" smtClean="0">
                <a:solidFill>
                  <a:srgbClr val="C00000"/>
                </a:solidFill>
                <a:latin typeface="Broadway" panose="04040905080B02020502" pitchFamily="82" charset="0"/>
              </a:rPr>
              <a:t>RZYJDŹ PO POMOC!</a:t>
            </a:r>
          </a:p>
          <a:p>
            <a:pPr algn="ctr">
              <a:lnSpc>
                <a:spcPct val="150000"/>
              </a:lnSpc>
            </a:pPr>
            <a:r>
              <a:rPr lang="pl-PL" dirty="0" smtClean="0">
                <a:solidFill>
                  <a:srgbClr val="C00000"/>
                </a:solidFill>
                <a:latin typeface="Broadway" panose="04040905080B02020502" pitchFamily="82" charset="0"/>
              </a:rPr>
              <a:t>PORADY UDZIELANE SĄ BEZPŁATNIE !</a:t>
            </a:r>
          </a:p>
          <a:p>
            <a:pPr algn="ctr"/>
            <a:r>
              <a:rPr lang="pl-PL" dirty="0" smtClean="0"/>
              <a:t/>
            </a:r>
            <a:br>
              <a:rPr lang="pl-PL" dirty="0" smtClean="0"/>
            </a:br>
            <a:endParaRPr lang="pl-PL" dirty="0" smtClean="0"/>
          </a:p>
        </p:txBody>
      </p:sp>
      <p:sp>
        <p:nvSpPr>
          <p:cNvPr id="9" name="Prostokąt 8"/>
          <p:cNvSpPr/>
          <p:nvPr/>
        </p:nvSpPr>
        <p:spPr>
          <a:xfrm>
            <a:off x="0" y="2863841"/>
            <a:ext cx="6597352" cy="369332"/>
          </a:xfrm>
          <a:prstGeom prst="rect">
            <a:avLst/>
          </a:prstGeom>
        </p:spPr>
        <p:txBody>
          <a:bodyPr wrap="square">
            <a:spAutoFit/>
          </a:bodyPr>
          <a:lstStyle/>
          <a:p>
            <a:r>
              <a:rPr lang="pl-PL" dirty="0" smtClean="0"/>
              <a:t> </a:t>
            </a:r>
            <a:endParaRPr lang="pl-PL" dirty="0"/>
          </a:p>
        </p:txBody>
      </p:sp>
      <p:sp>
        <p:nvSpPr>
          <p:cNvPr id="10" name="pole tekstowe 9"/>
          <p:cNvSpPr txBox="1"/>
          <p:nvPr/>
        </p:nvSpPr>
        <p:spPr>
          <a:xfrm>
            <a:off x="116632" y="2699792"/>
            <a:ext cx="6624736" cy="5386090"/>
          </a:xfrm>
          <a:prstGeom prst="rect">
            <a:avLst/>
          </a:prstGeom>
          <a:noFill/>
        </p:spPr>
        <p:txBody>
          <a:bodyPr wrap="square" rtlCol="0">
            <a:spAutoFit/>
          </a:bodyPr>
          <a:lstStyle/>
          <a:p>
            <a:pPr algn="just"/>
            <a:r>
              <a:rPr lang="pl-PL" sz="1400" dirty="0" smtClean="0"/>
              <a:t>To kolejna edycja akcji koordynowanej przez Ministerstwo Sprawiedliwości. Związana jest ona z ustanowieniem dnia 22 lutego Dniem Ofiar Przestępstw. Stało się tak na mocy ustawy z 2003 roku, która wskazała na potrzebę stałego monitorowania sytuacji osób pokrzywdzonych przestępstwem oraz działań podejmowanych na rzecz poprawy ich położenia. Obchody Tygodnia mają zwrócić uwagę na potrzeby ofiar przestępstw oraz przynieść potrzebującym skuteczną pomoc.</a:t>
            </a:r>
          </a:p>
          <a:p>
            <a:pPr algn="just"/>
            <a:endParaRPr lang="pl-PL" sz="1400" dirty="0" smtClean="0"/>
          </a:p>
          <a:p>
            <a:pPr>
              <a:lnSpc>
                <a:spcPct val="150000"/>
              </a:lnSpc>
            </a:pPr>
            <a:r>
              <a:rPr lang="pl-PL" sz="1400" b="1" dirty="0" smtClean="0"/>
              <a:t>Powiatowe Centrum Pomocy Rodzinie w Łęcznej </a:t>
            </a:r>
          </a:p>
          <a:p>
            <a:pPr>
              <a:lnSpc>
                <a:spcPct val="150000"/>
              </a:lnSpc>
            </a:pPr>
            <a:r>
              <a:rPr lang="pl-PL" sz="1400" dirty="0" smtClean="0"/>
              <a:t>we współpracy z: </a:t>
            </a:r>
          </a:p>
          <a:p>
            <a:pPr>
              <a:lnSpc>
                <a:spcPct val="150000"/>
              </a:lnSpc>
            </a:pPr>
            <a:r>
              <a:rPr lang="pl-PL" sz="1400" b="1" dirty="0" smtClean="0"/>
              <a:t>Komendą Powiatową Policji w Łęcznej</a:t>
            </a:r>
          </a:p>
          <a:p>
            <a:pPr>
              <a:lnSpc>
                <a:spcPct val="150000"/>
              </a:lnSpc>
            </a:pPr>
            <a:r>
              <a:rPr lang="pl-PL" sz="1400" b="1" dirty="0" smtClean="0"/>
              <a:t>Miejskim Ośrodkiem Pomocy Społecznej w Łęcznej</a:t>
            </a:r>
          </a:p>
          <a:p>
            <a:pPr>
              <a:lnSpc>
                <a:spcPct val="150000"/>
              </a:lnSpc>
            </a:pPr>
            <a:r>
              <a:rPr lang="pl-PL" sz="1400" b="1" dirty="0" smtClean="0"/>
              <a:t>Ośrodkiem Pomocy Społecznej w Puchaczowie</a:t>
            </a:r>
          </a:p>
          <a:p>
            <a:pPr>
              <a:lnSpc>
                <a:spcPct val="150000"/>
              </a:lnSpc>
            </a:pPr>
            <a:r>
              <a:rPr lang="pl-PL" sz="1400" b="1" dirty="0" smtClean="0"/>
              <a:t>Ośrodkiem Pomocy Społecznej w Milejowie</a:t>
            </a:r>
          </a:p>
          <a:p>
            <a:pPr>
              <a:lnSpc>
                <a:spcPct val="150000"/>
              </a:lnSpc>
            </a:pPr>
            <a:r>
              <a:rPr lang="pl-PL" sz="1400" b="1" dirty="0" smtClean="0"/>
              <a:t>Ośrodkiem Pomocy Społecznej w Ludwinie</a:t>
            </a:r>
          </a:p>
          <a:p>
            <a:pPr>
              <a:lnSpc>
                <a:spcPct val="150000"/>
              </a:lnSpc>
            </a:pPr>
            <a:r>
              <a:rPr lang="pl-PL" sz="1400" b="1" dirty="0" smtClean="0"/>
              <a:t>Ośrodkiem Pomocy Społecznej w Cycowie</a:t>
            </a:r>
          </a:p>
          <a:p>
            <a:pPr>
              <a:lnSpc>
                <a:spcPct val="150000"/>
              </a:lnSpc>
            </a:pPr>
            <a:r>
              <a:rPr lang="pl-PL" sz="1400" b="1" dirty="0" smtClean="0"/>
              <a:t>Gminnym Ośrodkiem Pomocy Społecznej w Spiczynie  </a:t>
            </a:r>
          </a:p>
          <a:p>
            <a:pPr>
              <a:lnSpc>
                <a:spcPct val="150000"/>
              </a:lnSpc>
            </a:pPr>
            <a:r>
              <a:rPr lang="pl-PL" sz="1400" dirty="0" smtClean="0"/>
              <a:t>włącza się w akcję organizując w dniach </a:t>
            </a:r>
            <a:r>
              <a:rPr lang="pl-PL" sz="1400" b="1" dirty="0" smtClean="0"/>
              <a:t>21 – 27 lutego 2022r. </a:t>
            </a:r>
            <a:r>
              <a:rPr lang="pl-PL" sz="1400" dirty="0" smtClean="0"/>
              <a:t>dyżury specjalistów.</a:t>
            </a:r>
          </a:p>
          <a:p>
            <a:endParaRPr lang="pl-PL" sz="1200" dirty="0" smtClean="0"/>
          </a:p>
          <a:p>
            <a:pPr algn="just"/>
            <a:endParaRPr lang="pl-PL" sz="1200" dirty="0" smtClean="0"/>
          </a:p>
          <a:p>
            <a:pPr algn="just"/>
            <a:endParaRPr lang="pl-PL" sz="12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normAutofit fontScale="90000"/>
          </a:bodyPr>
          <a:lstStyle/>
          <a:p>
            <a:r>
              <a:rPr lang="pl-PL" sz="2000" dirty="0" smtClean="0">
                <a:latin typeface="Albertus Extra Bold" pitchFamily="34" charset="0"/>
              </a:rPr>
              <a:t>HARMONOGRAM DYŻURÓW</a:t>
            </a:r>
            <a:br>
              <a:rPr lang="pl-PL" sz="2000" dirty="0" smtClean="0">
                <a:latin typeface="Albertus Extra Bold" pitchFamily="34" charset="0"/>
              </a:rPr>
            </a:br>
            <a:r>
              <a:rPr lang="pl-PL" sz="2000" dirty="0" smtClean="0">
                <a:latin typeface="Albertus Extra Bold" pitchFamily="34" charset="0"/>
              </a:rPr>
              <a:t>W TYGODNIU POMOCY OSOBOM POKRZYWDZONYM PRZESTĘPSTWEM</a:t>
            </a:r>
            <a:br>
              <a:rPr lang="pl-PL" sz="2000" dirty="0" smtClean="0">
                <a:latin typeface="Albertus Extra Bold" pitchFamily="34" charset="0"/>
              </a:rPr>
            </a:br>
            <a:r>
              <a:rPr lang="pl-PL" sz="2000" dirty="0" smtClean="0">
                <a:latin typeface="Albertus Extra Bold" pitchFamily="34" charset="0"/>
              </a:rPr>
              <a:t>21 – 27 LUTEGO 2022</a:t>
            </a:r>
            <a:r>
              <a:rPr lang="pl-PL" sz="2000" dirty="0" smtClean="0"/>
              <a:t/>
            </a:r>
            <a:br>
              <a:rPr lang="pl-PL" sz="2000" dirty="0" smtClean="0"/>
            </a:br>
            <a:endParaRPr lang="pl-PL" sz="2000" dirty="0"/>
          </a:p>
        </p:txBody>
      </p:sp>
      <p:sp>
        <p:nvSpPr>
          <p:cNvPr id="8" name="Symbol zastępczy zawartości 7"/>
          <p:cNvSpPr>
            <a:spLocks noGrp="1"/>
          </p:cNvSpPr>
          <p:nvPr>
            <p:ph sz="half" idx="1"/>
          </p:nvPr>
        </p:nvSpPr>
        <p:spPr>
          <a:xfrm>
            <a:off x="342900" y="2133601"/>
            <a:ext cx="3028950" cy="5462735"/>
          </a:xfrm>
        </p:spPr>
        <p:txBody>
          <a:bodyPr>
            <a:normAutofit fontScale="32500" lnSpcReduction="20000"/>
          </a:bodyPr>
          <a:lstStyle/>
          <a:p>
            <a:pPr lvl="0">
              <a:buNone/>
            </a:pPr>
            <a:r>
              <a:rPr lang="pl-PL" sz="3500" b="1" dirty="0" smtClean="0"/>
              <a:t>PCPR w Łęcznej, ul. Staszica 9 </a:t>
            </a:r>
          </a:p>
          <a:p>
            <a:pPr lvl="0"/>
            <a:r>
              <a:rPr lang="pl-PL" b="1" dirty="0" smtClean="0"/>
              <a:t>Radca prawny</a:t>
            </a:r>
            <a:r>
              <a:rPr lang="pl-PL" dirty="0" smtClean="0"/>
              <a:t> – dyżur  telefoniczny:  wtorek  w godz. 11.00 -15.00  i piątek w godz. 7.00 – 15.00, </a:t>
            </a:r>
            <a:br>
              <a:rPr lang="pl-PL" dirty="0" smtClean="0"/>
            </a:br>
            <a:r>
              <a:rPr lang="pl-PL" dirty="0" smtClean="0"/>
              <a:t>tel. 81 53 15 381</a:t>
            </a:r>
          </a:p>
          <a:p>
            <a:pPr lvl="0"/>
            <a:r>
              <a:rPr lang="pl-PL" b="1" dirty="0" smtClean="0"/>
              <a:t>Pedagog</a:t>
            </a:r>
            <a:r>
              <a:rPr lang="pl-PL" dirty="0" smtClean="0"/>
              <a:t> – od poniedziałku do piątku  w godz. </a:t>
            </a:r>
          </a:p>
          <a:p>
            <a:pPr lvl="0"/>
            <a:r>
              <a:rPr lang="pl-PL" dirty="0" smtClean="0"/>
              <a:t>7.00-15.00, tel. 81 53 15 378,  pok. nr  9</a:t>
            </a:r>
          </a:p>
          <a:p>
            <a:pPr lvl="0"/>
            <a:r>
              <a:rPr lang="pl-PL" b="1" dirty="0" smtClean="0"/>
              <a:t>Psycholodzy</a:t>
            </a:r>
            <a:r>
              <a:rPr lang="pl-PL" dirty="0" smtClean="0"/>
              <a:t> – od poniedziałku do piątku  w godz. 7.00-15.00, tel. 81 53 15 367, pok. nr 12</a:t>
            </a:r>
          </a:p>
          <a:p>
            <a:pPr lvl="0">
              <a:buNone/>
            </a:pPr>
            <a:r>
              <a:rPr lang="pl-PL" dirty="0" smtClean="0"/>
              <a:t>	od wtorku do piątku w godz. 8.00 – 16.00, </a:t>
            </a:r>
            <a:br>
              <a:rPr lang="pl-PL" dirty="0" smtClean="0"/>
            </a:br>
            <a:r>
              <a:rPr lang="pl-PL" dirty="0" smtClean="0"/>
              <a:t>tel. 81 53 15 375, pok. nr 21</a:t>
            </a:r>
          </a:p>
          <a:p>
            <a:pPr lvl="0"/>
            <a:r>
              <a:rPr lang="pl-PL" b="1" dirty="0" smtClean="0"/>
              <a:t>Pracownicy socjalni </a:t>
            </a:r>
            <a:r>
              <a:rPr lang="pl-PL" dirty="0" smtClean="0"/>
              <a:t>- od poniedziałku do piątku </a:t>
            </a:r>
          </a:p>
          <a:p>
            <a:pPr lvl="0">
              <a:buNone/>
            </a:pPr>
            <a:r>
              <a:rPr lang="pl-PL" smtClean="0"/>
              <a:t>	w </a:t>
            </a:r>
            <a:r>
              <a:rPr lang="pl-PL" dirty="0" smtClean="0"/>
              <a:t>godz. 7.00-15.00, tel. 81 53 15 379, pok. nr 20                           </a:t>
            </a:r>
          </a:p>
          <a:p>
            <a:pPr lvl="0">
              <a:buNone/>
            </a:pPr>
            <a:r>
              <a:rPr lang="pl-PL" dirty="0" smtClean="0"/>
              <a:t>	od  wtorku do piątku, tel. 81 53 15 376, pok. nr 6</a:t>
            </a:r>
          </a:p>
          <a:p>
            <a:pPr lvl="0"/>
            <a:r>
              <a:rPr lang="pl-PL" b="1" dirty="0" smtClean="0"/>
              <a:t>Dyżur dzielnicowych Komendy Powiatowej Policji </a:t>
            </a:r>
            <a:br>
              <a:rPr lang="pl-PL" b="1" dirty="0" smtClean="0"/>
            </a:br>
            <a:r>
              <a:rPr lang="pl-PL" b="1" dirty="0" smtClean="0"/>
              <a:t>w Łęcznej </a:t>
            </a:r>
            <a:r>
              <a:rPr lang="pl-PL" dirty="0" smtClean="0"/>
              <a:t>–  czwartek  24 lutego w godz. 9.00 – 12.00, </a:t>
            </a:r>
            <a:br>
              <a:rPr lang="pl-PL" dirty="0" smtClean="0"/>
            </a:br>
            <a:r>
              <a:rPr lang="pl-PL" dirty="0" smtClean="0"/>
              <a:t>pok. nr 13 (sala konferencyjna)</a:t>
            </a:r>
          </a:p>
          <a:p>
            <a:pPr lvl="0">
              <a:buNone/>
            </a:pPr>
            <a:endParaRPr lang="pl-PL" dirty="0" smtClean="0"/>
          </a:p>
          <a:p>
            <a:pPr>
              <a:buNone/>
            </a:pPr>
            <a:r>
              <a:rPr lang="pl-PL" sz="3400" b="1" dirty="0" smtClean="0"/>
              <a:t>KPP w Łęcznej, ul.  Księży Wrześniewskich 10</a:t>
            </a:r>
            <a:r>
              <a:rPr lang="pl-PL" dirty="0" smtClean="0"/>
              <a:t> </a:t>
            </a:r>
          </a:p>
          <a:p>
            <a:r>
              <a:rPr lang="pl-PL" dirty="0" smtClean="0"/>
              <a:t>Całodobowo, tel.  47  812 72 10</a:t>
            </a:r>
          </a:p>
          <a:p>
            <a:pPr>
              <a:buNone/>
            </a:pPr>
            <a:endParaRPr lang="pl-PL" dirty="0" smtClean="0"/>
          </a:p>
          <a:p>
            <a:pPr>
              <a:buNone/>
            </a:pPr>
            <a:r>
              <a:rPr lang="pl-PL" sz="3200" b="1" dirty="0" smtClean="0"/>
              <a:t>Posterunek Policji w Milejowie, ul. Partyzancka 13  </a:t>
            </a:r>
            <a:endParaRPr lang="pl-PL" sz="3200" dirty="0" smtClean="0"/>
          </a:p>
          <a:p>
            <a:pPr lvl="0"/>
            <a:r>
              <a:rPr lang="pl-PL" dirty="0" smtClean="0"/>
              <a:t>od poniedziałku do piątku w godz. 7.00 – 22.00, </a:t>
            </a:r>
          </a:p>
          <a:p>
            <a:pPr lvl="0">
              <a:buNone/>
            </a:pPr>
            <a:r>
              <a:rPr lang="pl-PL" dirty="0" smtClean="0"/>
              <a:t>	tel. 47 812 76  00</a:t>
            </a:r>
          </a:p>
          <a:p>
            <a:pPr lvl="0">
              <a:buNone/>
            </a:pPr>
            <a:endParaRPr lang="pl-PL" dirty="0" smtClean="0"/>
          </a:p>
          <a:p>
            <a:pPr lvl="0">
              <a:buNone/>
            </a:pPr>
            <a:r>
              <a:rPr lang="pl-PL" sz="3500" b="1" dirty="0" smtClean="0"/>
              <a:t>OPS w Milejowie, ul. Partyzancka 13</a:t>
            </a:r>
          </a:p>
          <a:p>
            <a:pPr lvl="0"/>
            <a:r>
              <a:rPr lang="pl-PL" b="1" dirty="0" smtClean="0"/>
              <a:t>Pracownicy socjalni  </a:t>
            </a:r>
            <a:r>
              <a:rPr lang="pl-PL" dirty="0" smtClean="0"/>
              <a:t>- poniedziałek, środa, czwartek, piątek w godz.  7.00 – 15.00,  wtorek w godz.  </a:t>
            </a:r>
            <a:br>
              <a:rPr lang="pl-PL" dirty="0" smtClean="0"/>
            </a:br>
            <a:r>
              <a:rPr lang="pl-PL" dirty="0" smtClean="0"/>
              <a:t>8.00 – 16.00  </a:t>
            </a:r>
            <a:r>
              <a:rPr lang="pl-PL" dirty="0" smtClean="0">
                <a:solidFill>
                  <a:prstClr val="black"/>
                </a:solidFill>
              </a:rPr>
              <a:t>(budynek Urzędu Gminy</a:t>
            </a:r>
            <a:r>
              <a:rPr lang="pl-PL" dirty="0" smtClean="0"/>
              <a:t> )</a:t>
            </a:r>
          </a:p>
          <a:p>
            <a:pPr marL="0" lvl="0" indent="0">
              <a:buNone/>
            </a:pPr>
            <a:r>
              <a:rPr lang="pl-PL" dirty="0" smtClean="0"/>
              <a:t>               tel. 572 371 148, pok. nr 23</a:t>
            </a:r>
          </a:p>
          <a:p>
            <a:pPr marL="0" lvl="0" indent="0">
              <a:buNone/>
            </a:pPr>
            <a:r>
              <a:rPr lang="pl-PL" dirty="0" smtClean="0"/>
              <a:t>               </a:t>
            </a:r>
            <a:r>
              <a:rPr lang="pl-PL" dirty="0" smtClean="0">
                <a:solidFill>
                  <a:prstClr val="black"/>
                </a:solidFill>
              </a:rPr>
              <a:t>tel. 500 359 227, pok. nr 21</a:t>
            </a:r>
          </a:p>
          <a:p>
            <a:pPr marL="0" lvl="0" indent="0">
              <a:buNone/>
            </a:pPr>
            <a:endParaRPr lang="pl-PL" dirty="0" smtClean="0">
              <a:solidFill>
                <a:prstClr val="black"/>
              </a:solidFill>
            </a:endParaRPr>
          </a:p>
          <a:p>
            <a:pPr marL="0" lvl="0" indent="0">
              <a:buNone/>
            </a:pPr>
            <a:r>
              <a:rPr lang="pl-PL" sz="3500" b="1" dirty="0" smtClean="0"/>
              <a:t>OPS  w Cycowie, ul. Chełmska 42</a:t>
            </a:r>
          </a:p>
          <a:p>
            <a:r>
              <a:rPr lang="pl-PL" b="1" dirty="0" smtClean="0"/>
              <a:t>Pracownicy socjalni  </a:t>
            </a:r>
            <a:r>
              <a:rPr lang="pl-PL" dirty="0" smtClean="0"/>
              <a:t>-  poniedziałek, środa, piątek </a:t>
            </a:r>
            <a:br>
              <a:rPr lang="pl-PL" dirty="0" smtClean="0"/>
            </a:br>
            <a:r>
              <a:rPr lang="pl-PL" dirty="0" smtClean="0"/>
              <a:t>w godz. 7.00 – 15.00, wtorek w godz. 8.00 – 16.00,  </a:t>
            </a:r>
            <a:br>
              <a:rPr lang="pl-PL" dirty="0" smtClean="0"/>
            </a:br>
            <a:r>
              <a:rPr lang="pl-PL" dirty="0" smtClean="0"/>
              <a:t>tel. 669 600 960, 82 56 77 041,  pok. nr 7                         (budynek Urzędu Gminy)</a:t>
            </a:r>
          </a:p>
          <a:p>
            <a:endParaRPr lang="pl-PL" sz="1200" dirty="0"/>
          </a:p>
        </p:txBody>
      </p:sp>
      <p:sp>
        <p:nvSpPr>
          <p:cNvPr id="9" name="Symbol zastępczy zawartości 8"/>
          <p:cNvSpPr>
            <a:spLocks noGrp="1"/>
          </p:cNvSpPr>
          <p:nvPr>
            <p:ph sz="half" idx="2"/>
          </p:nvPr>
        </p:nvSpPr>
        <p:spPr>
          <a:xfrm>
            <a:off x="3486150" y="2133601"/>
            <a:ext cx="3028950" cy="5318719"/>
          </a:xfrm>
        </p:spPr>
        <p:txBody>
          <a:bodyPr>
            <a:normAutofit fontScale="32500" lnSpcReduction="20000"/>
          </a:bodyPr>
          <a:lstStyle/>
          <a:p>
            <a:pPr>
              <a:buNone/>
            </a:pPr>
            <a:r>
              <a:rPr lang="pl-PL" sz="3500" b="1" dirty="0" smtClean="0"/>
              <a:t>MOPS w Łęcznej, ul. Jaśminowa 4</a:t>
            </a:r>
          </a:p>
          <a:p>
            <a:r>
              <a:rPr lang="pl-PL" b="1" dirty="0" smtClean="0"/>
              <a:t>Pracownicy socjalni: Wioleta </a:t>
            </a:r>
            <a:r>
              <a:rPr lang="pl-PL" b="1" dirty="0" err="1" smtClean="0"/>
              <a:t>Dowierciał</a:t>
            </a:r>
            <a:r>
              <a:rPr lang="pl-PL" b="1" dirty="0" smtClean="0"/>
              <a:t> – </a:t>
            </a:r>
            <a:r>
              <a:rPr lang="pl-PL" dirty="0" smtClean="0"/>
              <a:t>poniedziałek, środa, czwartek, piątek w godz. </a:t>
            </a:r>
            <a:r>
              <a:rPr lang="pl-PL" dirty="0" smtClean="0"/>
              <a:t/>
            </a:r>
            <a:br>
              <a:rPr lang="pl-PL" dirty="0" smtClean="0"/>
            </a:br>
            <a:r>
              <a:rPr lang="pl-PL" dirty="0" smtClean="0"/>
              <a:t>7.00 </a:t>
            </a:r>
            <a:r>
              <a:rPr lang="pl-PL" dirty="0" smtClean="0"/>
              <a:t>– 15.00,  wtorek w godz. 8.00 – 16.00</a:t>
            </a:r>
            <a:r>
              <a:rPr lang="pl-PL" smtClean="0"/>
              <a:t>, </a:t>
            </a:r>
            <a:r>
              <a:rPr lang="pl-PL" smtClean="0"/>
              <a:t/>
            </a:r>
            <a:br>
              <a:rPr lang="pl-PL" smtClean="0"/>
            </a:br>
            <a:r>
              <a:rPr lang="pl-PL" smtClean="0"/>
              <a:t>tel</a:t>
            </a:r>
            <a:r>
              <a:rPr lang="pl-PL" dirty="0" smtClean="0"/>
              <a:t>. 510 010 154 lub 81 53 15 531</a:t>
            </a:r>
          </a:p>
          <a:p>
            <a:pPr>
              <a:buNone/>
            </a:pPr>
            <a:r>
              <a:rPr lang="pl-PL" dirty="0" smtClean="0"/>
              <a:t>	</a:t>
            </a:r>
            <a:r>
              <a:rPr lang="pl-PL" b="1" dirty="0" smtClean="0"/>
              <a:t>Anna Sikora -</a:t>
            </a:r>
            <a:r>
              <a:rPr lang="pl-PL" dirty="0" smtClean="0"/>
              <a:t> poniedziałek, środa, czwartek, piątek </a:t>
            </a:r>
            <a:br>
              <a:rPr lang="pl-PL" dirty="0" smtClean="0"/>
            </a:br>
            <a:r>
              <a:rPr lang="pl-PL" dirty="0" smtClean="0"/>
              <a:t>w  godz. 7.00-15.00, wtorek w godz. 8.00-16.00,  </a:t>
            </a:r>
            <a:br>
              <a:rPr lang="pl-PL" dirty="0" smtClean="0"/>
            </a:br>
            <a:r>
              <a:rPr lang="pl-PL" dirty="0" smtClean="0"/>
              <a:t>tel. 510 010 029 lub 81 53 15 516</a:t>
            </a:r>
          </a:p>
          <a:p>
            <a:r>
              <a:rPr lang="pl-PL" b="1" dirty="0" smtClean="0"/>
              <a:t>Prawnik:  Joanna </a:t>
            </a:r>
            <a:r>
              <a:rPr lang="pl-PL" b="1" dirty="0" err="1" smtClean="0"/>
              <a:t>Głowala-Chwiejda</a:t>
            </a:r>
            <a:r>
              <a:rPr lang="pl-PL" b="1" dirty="0" smtClean="0"/>
              <a:t> </a:t>
            </a:r>
            <a:r>
              <a:rPr lang="pl-PL" dirty="0" smtClean="0"/>
              <a:t>– środa, czwartek w godz. 15.00 – 16.00, tel. 695 158 500</a:t>
            </a:r>
          </a:p>
          <a:p>
            <a:r>
              <a:rPr lang="pl-PL" b="1" dirty="0" smtClean="0"/>
              <a:t>Psycholodzy: Katarzyna Sierpińska</a:t>
            </a:r>
            <a:r>
              <a:rPr lang="pl-PL" dirty="0" smtClean="0"/>
              <a:t>  - poniedziałek </a:t>
            </a:r>
            <a:br>
              <a:rPr lang="pl-PL" dirty="0" smtClean="0"/>
            </a:br>
            <a:r>
              <a:rPr lang="pl-PL" dirty="0" smtClean="0"/>
              <a:t>w godz. 9.00-11.30, czwartek w godz. 14.00-16.30,  </a:t>
            </a:r>
            <a:br>
              <a:rPr lang="pl-PL" dirty="0" smtClean="0"/>
            </a:br>
            <a:r>
              <a:rPr lang="pl-PL" dirty="0" smtClean="0"/>
              <a:t>tel.  667 702 594</a:t>
            </a:r>
          </a:p>
          <a:p>
            <a:pPr>
              <a:buNone/>
            </a:pPr>
            <a:r>
              <a:rPr lang="pl-PL" b="1" dirty="0" smtClean="0"/>
              <a:t>	 Monika </a:t>
            </a:r>
            <a:r>
              <a:rPr lang="pl-PL" b="1" dirty="0" err="1" smtClean="0"/>
              <a:t>Jakubaszek</a:t>
            </a:r>
            <a:r>
              <a:rPr lang="pl-PL" b="1" dirty="0" smtClean="0"/>
              <a:t>  - </a:t>
            </a:r>
            <a:r>
              <a:rPr lang="pl-PL" dirty="0" smtClean="0"/>
              <a:t>poniedziałek w godz. </a:t>
            </a:r>
            <a:br>
              <a:rPr lang="pl-PL" dirty="0" smtClean="0"/>
            </a:br>
            <a:r>
              <a:rPr lang="pl-PL" dirty="0" smtClean="0"/>
              <a:t>15.30-17.30, środa w godz. 8.30-10.30,</a:t>
            </a:r>
            <a:br>
              <a:rPr lang="pl-PL" dirty="0" smtClean="0"/>
            </a:br>
            <a:r>
              <a:rPr lang="pl-PL" dirty="0" smtClean="0"/>
              <a:t>tel. </a:t>
            </a:r>
            <a:r>
              <a:rPr lang="pl-PL" b="1" dirty="0" smtClean="0"/>
              <a:t> </a:t>
            </a:r>
            <a:r>
              <a:rPr lang="pl-PL" dirty="0" smtClean="0"/>
              <a:t>691 455 127</a:t>
            </a:r>
          </a:p>
          <a:p>
            <a:pPr>
              <a:buNone/>
            </a:pPr>
            <a:endParaRPr lang="pl-PL" dirty="0" smtClean="0"/>
          </a:p>
          <a:p>
            <a:pPr>
              <a:buNone/>
            </a:pPr>
            <a:r>
              <a:rPr lang="pl-PL" b="1" dirty="0" smtClean="0"/>
              <a:t>	</a:t>
            </a:r>
            <a:r>
              <a:rPr lang="pl-PL" sz="3500" b="1" dirty="0" smtClean="0"/>
              <a:t>OPS w Puchaczowie, ul. Tysiąclecia 8</a:t>
            </a:r>
          </a:p>
          <a:p>
            <a:r>
              <a:rPr lang="pl-PL" b="1" dirty="0" smtClean="0"/>
              <a:t>Pracownik socjalny </a:t>
            </a:r>
            <a:r>
              <a:rPr lang="pl-PL" dirty="0" smtClean="0"/>
              <a:t>– od poniedziałku do piątku  </a:t>
            </a:r>
            <a:br>
              <a:rPr lang="pl-PL" dirty="0" smtClean="0"/>
            </a:br>
            <a:r>
              <a:rPr lang="pl-PL" dirty="0" smtClean="0"/>
              <a:t>w godz. 7.00 – 15.00, tel. 81 75 </a:t>
            </a:r>
            <a:r>
              <a:rPr lang="pl-PL" dirty="0" err="1" smtClean="0"/>
              <a:t>75</a:t>
            </a:r>
            <a:r>
              <a:rPr lang="pl-PL" dirty="0" smtClean="0"/>
              <a:t> 068, dodatkowo dyżur telefoniczny od poniedziałku 21 lutego do niedzieli 27 lutego w godz. 7.30 – 19.30, </a:t>
            </a:r>
            <a:br>
              <a:rPr lang="pl-PL" dirty="0" smtClean="0"/>
            </a:br>
            <a:r>
              <a:rPr lang="pl-PL" dirty="0" smtClean="0"/>
              <a:t>tel. 605 565 245</a:t>
            </a:r>
          </a:p>
          <a:p>
            <a:r>
              <a:rPr lang="pl-PL" b="1" dirty="0" smtClean="0"/>
              <a:t>Psycholog</a:t>
            </a:r>
            <a:r>
              <a:rPr lang="pl-PL" dirty="0" smtClean="0"/>
              <a:t> – dyżur telefoniczny w czwartek 24 lutego, w godz. 10.00 – 13.00, tel. 500 037 808</a:t>
            </a:r>
          </a:p>
          <a:p>
            <a:r>
              <a:rPr lang="pl-PL" b="1" dirty="0" smtClean="0"/>
              <a:t>Pedagog</a:t>
            </a:r>
            <a:r>
              <a:rPr lang="pl-PL" dirty="0" smtClean="0"/>
              <a:t> – czwartek 24 lutego w godz. 10.00 – 13.00, dyżur w siedzibie OPS , tel. 81 75 </a:t>
            </a:r>
            <a:r>
              <a:rPr lang="pl-PL" dirty="0" err="1" smtClean="0"/>
              <a:t>75</a:t>
            </a:r>
            <a:r>
              <a:rPr lang="pl-PL" dirty="0" smtClean="0"/>
              <a:t> 068</a:t>
            </a:r>
          </a:p>
          <a:p>
            <a:r>
              <a:rPr lang="pl-PL" b="1" dirty="0" smtClean="0"/>
              <a:t>Dzielnicowy -  </a:t>
            </a:r>
            <a:r>
              <a:rPr lang="pl-PL" dirty="0" smtClean="0"/>
              <a:t>środa 23 lutego w godz. 10.00 – 12.00, dyżur w budynku GOK Puchaczów  ul. Rynek 3,</a:t>
            </a:r>
            <a:br>
              <a:rPr lang="pl-PL" dirty="0" smtClean="0"/>
            </a:br>
            <a:r>
              <a:rPr lang="pl-PL" dirty="0" smtClean="0"/>
              <a:t> tel. 734 402 468</a:t>
            </a:r>
          </a:p>
          <a:p>
            <a:pPr>
              <a:buNone/>
            </a:pPr>
            <a:endParaRPr lang="pl-PL" dirty="0" smtClean="0"/>
          </a:p>
          <a:p>
            <a:pPr>
              <a:buNone/>
            </a:pPr>
            <a:r>
              <a:rPr lang="pl-PL" sz="3500" b="1" dirty="0" smtClean="0"/>
              <a:t>OPS w Ludwinie, Ludwin Kolonia 24</a:t>
            </a:r>
          </a:p>
          <a:p>
            <a:r>
              <a:rPr lang="pl-PL" b="1" dirty="0" smtClean="0"/>
              <a:t>Pracownicy socjalni </a:t>
            </a:r>
            <a:r>
              <a:rPr lang="pl-PL" dirty="0" smtClean="0"/>
              <a:t>– od poniedziałku do piątku </a:t>
            </a:r>
            <a:br>
              <a:rPr lang="pl-PL" dirty="0" smtClean="0"/>
            </a:br>
            <a:r>
              <a:rPr lang="pl-PL" dirty="0" smtClean="0"/>
              <a:t>w godz. 7.30 – 15.30,  tel. 81 75 70  337</a:t>
            </a:r>
          </a:p>
          <a:p>
            <a:pPr>
              <a:buNone/>
            </a:pPr>
            <a:endParaRPr lang="pl-PL" dirty="0" smtClean="0"/>
          </a:p>
          <a:p>
            <a:pPr>
              <a:buNone/>
            </a:pPr>
            <a:r>
              <a:rPr lang="pl-PL" sz="3500" b="1" dirty="0" smtClean="0"/>
              <a:t>GOPS w Spiczynie, Spiczyn 10c</a:t>
            </a:r>
          </a:p>
          <a:p>
            <a:r>
              <a:rPr lang="pl-PL" b="1" dirty="0" smtClean="0"/>
              <a:t>Pracownicy socjalni  </a:t>
            </a:r>
            <a:r>
              <a:rPr lang="pl-PL" dirty="0" smtClean="0"/>
              <a:t>- od poniedziałku do piątku </a:t>
            </a:r>
            <a:br>
              <a:rPr lang="pl-PL" dirty="0" smtClean="0"/>
            </a:br>
            <a:r>
              <a:rPr lang="pl-PL" dirty="0" smtClean="0"/>
              <a:t>w godz. 12.00 -14.00,  tel. 81 75 78 186</a:t>
            </a:r>
          </a:p>
          <a:p>
            <a:pPr>
              <a:buNone/>
            </a:pPr>
            <a:endParaRPr lang="pl-PL" dirty="0"/>
          </a:p>
        </p:txBody>
      </p:sp>
      <p:sp>
        <p:nvSpPr>
          <p:cNvPr id="10" name="Prostokąt 9"/>
          <p:cNvSpPr/>
          <p:nvPr/>
        </p:nvSpPr>
        <p:spPr>
          <a:xfrm>
            <a:off x="260648" y="7596336"/>
            <a:ext cx="6048672" cy="1046440"/>
          </a:xfrm>
          <a:prstGeom prst="rect">
            <a:avLst/>
          </a:prstGeom>
        </p:spPr>
        <p:txBody>
          <a:bodyPr wrap="square">
            <a:spAutoFit/>
          </a:bodyPr>
          <a:lstStyle/>
          <a:p>
            <a:pPr algn="ctr"/>
            <a:r>
              <a:rPr lang="pl-PL" sz="1100" dirty="0" smtClean="0"/>
              <a:t>Więcej informacji o formach pomocy osobom pokrzywdzonym przestępstwem oraz adresy organizacji taką pomoc świadczących można znaleźć na stronie Funduszu Sprawiedliwości pod adresem: </a:t>
            </a:r>
            <a:r>
              <a:rPr lang="pl-PL" sz="1100" dirty="0" err="1" smtClean="0">
                <a:hlinkClick r:id="rId2"/>
              </a:rPr>
              <a:t>www.funduszsprawiedliwosci.gov.pl</a:t>
            </a:r>
            <a:r>
              <a:rPr lang="pl-PL" sz="1100" dirty="0" smtClean="0"/>
              <a:t> </a:t>
            </a:r>
          </a:p>
          <a:p>
            <a:pPr algn="ctr"/>
            <a:endParaRPr lang="pl-PL" sz="1100" dirty="0" smtClean="0"/>
          </a:p>
          <a:p>
            <a:pPr algn="ctr"/>
            <a:r>
              <a:rPr lang="pl-PL" b="1" dirty="0" smtClean="0"/>
              <a:t>ZAPRASZAMY!</a:t>
            </a:r>
            <a:endParaRPr lang="pl-PL" b="1"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1527</TotalTime>
  <Words>225</Words>
  <Application>Microsoft Office PowerPoint</Application>
  <PresentationFormat>Pokaz na ekranie (4:3)</PresentationFormat>
  <Paragraphs>66</Paragraphs>
  <Slides>2</Slides>
  <Notes>0</Notes>
  <HiddenSlides>0</HiddenSlides>
  <MMClips>0</MMClips>
  <ScaleCrop>false</ScaleCrop>
  <HeadingPairs>
    <vt:vector size="4" baseType="variant">
      <vt:variant>
        <vt:lpstr>Motyw</vt:lpstr>
      </vt:variant>
      <vt:variant>
        <vt:i4>1</vt:i4>
      </vt:variant>
      <vt:variant>
        <vt:lpstr>Tytuły slajdów</vt:lpstr>
      </vt:variant>
      <vt:variant>
        <vt:i4>2</vt:i4>
      </vt:variant>
    </vt:vector>
  </HeadingPairs>
  <TitlesOfParts>
    <vt:vector size="3" baseType="lpstr">
      <vt:lpstr>Motyw pakietu Office</vt:lpstr>
      <vt:lpstr>Slajd 1</vt:lpstr>
      <vt:lpstr>HARMONOGRAM DYŻURÓW W TYGODNIU POMOCY OSOBOM POKRZYWDZONYM PRZESTĘPSTWEM 21 – 27 LUTEGO 2022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Iwona Wiśniewska</dc:creator>
  <cp:lastModifiedBy>Iwona Wiśniewska</cp:lastModifiedBy>
  <cp:revision>146</cp:revision>
  <cp:lastPrinted>2021-02-10T08:06:04Z</cp:lastPrinted>
  <dcterms:created xsi:type="dcterms:W3CDTF">2021-02-08T07:12:44Z</dcterms:created>
  <dcterms:modified xsi:type="dcterms:W3CDTF">2022-02-16T11:56:54Z</dcterms:modified>
</cp:coreProperties>
</file>